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2" r:id="rId4"/>
    <p:sldId id="256" r:id="rId5"/>
    <p:sldId id="261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0517-2534-43C2-B46C-02942D7F0F37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2319-CCB1-40A5-8E81-835D8EDF87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170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0517-2534-43C2-B46C-02942D7F0F37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2319-CCB1-40A5-8E81-835D8EDF87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495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0517-2534-43C2-B46C-02942D7F0F37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2319-CCB1-40A5-8E81-835D8EDF87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235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0517-2534-43C2-B46C-02942D7F0F37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2319-CCB1-40A5-8E81-835D8EDF87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287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0517-2534-43C2-B46C-02942D7F0F37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2319-CCB1-40A5-8E81-835D8EDF87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41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0517-2534-43C2-B46C-02942D7F0F37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2319-CCB1-40A5-8E81-835D8EDF87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005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0517-2534-43C2-B46C-02942D7F0F37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2319-CCB1-40A5-8E81-835D8EDF87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891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0517-2534-43C2-B46C-02942D7F0F37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2319-CCB1-40A5-8E81-835D8EDF87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784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0517-2534-43C2-B46C-02942D7F0F37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2319-CCB1-40A5-8E81-835D8EDF87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698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0517-2534-43C2-B46C-02942D7F0F37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2319-CCB1-40A5-8E81-835D8EDF87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031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30517-2534-43C2-B46C-02942D7F0F37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2319-CCB1-40A5-8E81-835D8EDF87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277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30517-2534-43C2-B46C-02942D7F0F37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F2319-CCB1-40A5-8E81-835D8EDF87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976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help.aliyun.com/document_detail/154405.html?spm=a2c4g.11186623.2.2.7cfb53c9OrabCo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aliyun.com/document_detail/154405.html?spm=a2c4g.11186623.2.2.7cfb53c9OrabCo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......../%7bz%7d/%7bx%7d/%7by%7d" TargetMode="External"/><Relationship Id="rId2" Type="http://schemas.openxmlformats.org/officeDocument/2006/relationships/hyperlink" Target="https://help.aliyun.com/document_detail/154405.html?spm=a2c4g.11186623.2.2.7cfb53c9OrabCo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help.aliyun.com/document_detail/181520.html" TargetMode="External"/><Relationship Id="rId3" Type="http://schemas.openxmlformats.org/officeDocument/2006/relationships/hyperlink" Target="https://help.aliyun.com/document_detail/154401.html" TargetMode="External"/><Relationship Id="rId7" Type="http://schemas.openxmlformats.org/officeDocument/2006/relationships/hyperlink" Target="https://help.aliyun.com/document_detail/181519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elp.aliyun.com/document_detail/154404.html" TargetMode="External"/><Relationship Id="rId5" Type="http://schemas.openxmlformats.org/officeDocument/2006/relationships/hyperlink" Target="https://help.aliyun.com/document_detail/154403.html" TargetMode="External"/><Relationship Id="rId10" Type="http://schemas.openxmlformats.org/officeDocument/2006/relationships/hyperlink" Target="https://help.aliyun.com/document_detail/181522.html" TargetMode="External"/><Relationship Id="rId4" Type="http://schemas.openxmlformats.org/officeDocument/2006/relationships/hyperlink" Target="https://help.aliyun.com/document_detail/154402.html" TargetMode="External"/><Relationship Id="rId9" Type="http://schemas.openxmlformats.org/officeDocument/2006/relationships/hyperlink" Target="https://help.aliyun.com/document_detail/181521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39218" y="160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 u="sng" dirty="0" smtClean="0">
                <a:solidFill>
                  <a:srgbClr val="FF6A00"/>
                </a:solidFill>
                <a:effectLst/>
                <a:latin typeface="pingfang SC"/>
                <a:hlinkClick r:id="rId2"/>
              </a:rPr>
              <a:t>地图容器</a:t>
            </a:r>
            <a:r>
              <a:rPr lang="zh-CN" altLang="en-US" b="0" i="0" u="sng" dirty="0" smtClean="0">
                <a:solidFill>
                  <a:srgbClr val="FF6A00"/>
                </a:solidFill>
                <a:effectLst/>
                <a:latin typeface="pingfang SC"/>
              </a:rPr>
              <a:t>（</a:t>
            </a:r>
            <a:r>
              <a:rPr lang="zh-CN" altLang="en-US" dirty="0" smtClean="0"/>
              <a:t>该组件没有可以配置的交互事件</a:t>
            </a:r>
            <a:r>
              <a:rPr lang="zh-CN" altLang="en-US" b="0" i="0" u="sng" dirty="0" smtClean="0">
                <a:solidFill>
                  <a:srgbClr val="FF6A00"/>
                </a:solidFill>
                <a:effectLst/>
                <a:latin typeface="pingfang SC"/>
              </a:rPr>
              <a:t>）</a:t>
            </a:r>
            <a:endParaRPr lang="zh-CN" altLang="en-US" b="0" i="0" dirty="0" smtClean="0">
              <a:solidFill>
                <a:srgbClr val="333333"/>
              </a:solidFill>
              <a:effectLst/>
              <a:latin typeface="pingfang SC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b="0" i="0" dirty="0" smtClean="0">
              <a:solidFill>
                <a:srgbClr val="333333"/>
              </a:solidFill>
              <a:effectLst/>
              <a:latin typeface="pingfang SC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63" y="898441"/>
            <a:ext cx="6678419" cy="32519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463" y="905610"/>
            <a:ext cx="4317821" cy="244972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39218" y="43342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 u="sng" dirty="0" smtClean="0">
                <a:solidFill>
                  <a:srgbClr val="FF6A00"/>
                </a:solidFill>
                <a:effectLst/>
                <a:latin typeface="pingfang SC"/>
                <a:hlinkClick r:id="rId2"/>
              </a:rPr>
              <a:t>地</a:t>
            </a:r>
            <a:r>
              <a:rPr lang="zh-CN" altLang="en-US" b="0" i="0" u="sng" dirty="0" smtClean="0">
                <a:solidFill>
                  <a:srgbClr val="FF6A00"/>
                </a:solidFill>
                <a:effectLst/>
                <a:latin typeface="pingfang SC"/>
                <a:hlinkClick r:id="rId2"/>
              </a:rPr>
              <a:t>图</a:t>
            </a:r>
            <a:r>
              <a:rPr lang="zh-CN" altLang="en-US" b="0" i="0" u="sng" dirty="0" smtClean="0">
                <a:solidFill>
                  <a:srgbClr val="FF6A00"/>
                </a:solidFill>
                <a:effectLst/>
                <a:latin typeface="pingfang SC"/>
                <a:hlinkClick r:id="rId2"/>
              </a:rPr>
              <a:t>镜头</a:t>
            </a:r>
            <a:endParaRPr lang="zh-CN" altLang="en-US" b="0" i="0" dirty="0" smtClean="0">
              <a:solidFill>
                <a:srgbClr val="333333"/>
              </a:solidFill>
              <a:effectLst/>
              <a:latin typeface="pingfang SC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463" y="3475256"/>
            <a:ext cx="2976114" cy="313526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37713" y="489784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0" i="0" dirty="0" smtClean="0">
                <a:solidFill>
                  <a:srgbClr val="333333"/>
                </a:solidFill>
                <a:effectLst/>
                <a:latin typeface="pingfang SC"/>
              </a:rPr>
              <a:t>通过鼠标更改镜头视角的方法如下几种：</a:t>
            </a:r>
            <a:endParaRPr lang="en-US" altLang="zh-CN" b="0" i="0" dirty="0" smtClean="0">
              <a:solidFill>
                <a:srgbClr val="333333"/>
              </a:solidFill>
              <a:effectLst/>
              <a:latin typeface="pingfang SC"/>
            </a:endParaRPr>
          </a:p>
          <a:p>
            <a:r>
              <a:rPr lang="en-US" altLang="zh-CN" dirty="0" smtClean="0">
                <a:solidFill>
                  <a:srgbClr val="333333"/>
                </a:solidFill>
                <a:latin typeface="pingfang SC"/>
              </a:rPr>
              <a:t>1. 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pingfang SC"/>
              </a:rPr>
              <a:t>单击并按住鼠标左键，可以旋转场景地图。</a:t>
            </a:r>
          </a:p>
          <a:p>
            <a:r>
              <a:rPr lang="en-US" altLang="zh-CN" b="0" i="0" dirty="0" smtClean="0">
                <a:solidFill>
                  <a:srgbClr val="333333"/>
                </a:solidFill>
                <a:effectLst/>
                <a:latin typeface="pingfang SC"/>
              </a:rPr>
              <a:t>2. 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pingfang SC"/>
              </a:rPr>
              <a:t>单击并按住鼠标右键，可以拖动平移地图。</a:t>
            </a:r>
          </a:p>
          <a:p>
            <a:r>
              <a:rPr lang="en-US" altLang="zh-CN" b="0" i="0" dirty="0" smtClean="0">
                <a:solidFill>
                  <a:srgbClr val="333333"/>
                </a:solidFill>
                <a:effectLst/>
                <a:latin typeface="pingfang SC"/>
              </a:rPr>
              <a:t>3. 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pingfang SC"/>
              </a:rPr>
              <a:t>上下滚动鼠标滑轮，可以缩放场景地图的大小</a:t>
            </a:r>
            <a:endParaRPr lang="zh-CN" altLang="en-US" b="0" i="0" dirty="0">
              <a:solidFill>
                <a:srgbClr val="333333"/>
              </a:solidFill>
              <a:effectLst/>
              <a:latin typeface="pingfang SC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5711374" y="5083939"/>
            <a:ext cx="1346605" cy="60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778905" y="467355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0" dirty="0" smtClean="0">
                <a:solidFill>
                  <a:srgbClr val="333333"/>
                </a:solidFill>
                <a:effectLst/>
                <a:latin typeface="pingfang SC"/>
              </a:rPr>
              <a:t>镜头</a:t>
            </a:r>
            <a:r>
              <a:rPr lang="zh-CN" altLang="en-US" dirty="0" smtClean="0">
                <a:solidFill>
                  <a:srgbClr val="333333"/>
                </a:solidFill>
                <a:latin typeface="pingfang SC"/>
              </a:rPr>
              <a:t>配置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47933" y="537871"/>
            <a:ext cx="96414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0" i="0" dirty="0" smtClean="0">
                <a:solidFill>
                  <a:srgbClr val="333333"/>
                </a:solidFill>
                <a:effectLst/>
                <a:latin typeface="pingfang SC"/>
              </a:rPr>
              <a:t>选好的城市数据范围内自动加载当前组件自带的可用建筑（精模，如：</a:t>
            </a:r>
            <a:r>
              <a:rPr lang="zh-CN" altLang="en-US" sz="1400" dirty="0" smtClean="0"/>
              <a:t>黄龙体</a:t>
            </a:r>
            <a:r>
              <a:rPr lang="zh-CN" altLang="en-US" sz="1400" dirty="0"/>
              <a:t>育馆精模</a:t>
            </a:r>
            <a:r>
              <a:rPr lang="zh-CN" altLang="en-US" sz="1400" b="0" i="0" dirty="0" smtClean="0">
                <a:solidFill>
                  <a:srgbClr val="333333"/>
                </a:solidFill>
                <a:effectLst/>
                <a:latin typeface="pingfang SC"/>
              </a:rPr>
              <a:t>）模型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30453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8" y="879894"/>
            <a:ext cx="11586846" cy="337093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39218" y="160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 u="sng" dirty="0" smtClean="0">
                <a:solidFill>
                  <a:srgbClr val="FF6A00"/>
                </a:solidFill>
                <a:effectLst/>
                <a:latin typeface="pingfang SC"/>
                <a:hlinkClick r:id="rId3"/>
              </a:rPr>
              <a:t>地图容器</a:t>
            </a:r>
            <a:r>
              <a:rPr lang="zh-CN" altLang="en-US" u="sng" dirty="0" smtClean="0">
                <a:solidFill>
                  <a:srgbClr val="FF6A00"/>
                </a:solidFill>
                <a:latin typeface="pingfang SC"/>
              </a:rPr>
              <a:t>瓦片服务加载</a:t>
            </a:r>
            <a:endParaRPr lang="zh-CN" altLang="en-US" b="0" i="0" dirty="0" smtClean="0">
              <a:solidFill>
                <a:srgbClr val="333333"/>
              </a:solidFill>
              <a:effectLst/>
              <a:latin typeface="pingfang SC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683" y="5120659"/>
            <a:ext cx="3952381" cy="1171429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10558732" y="4435580"/>
            <a:ext cx="577970" cy="500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218" y="4435580"/>
            <a:ext cx="6037628" cy="2190161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 rot="10800000">
            <a:off x="6701591" y="5451478"/>
            <a:ext cx="747346" cy="509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769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39218" y="160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 u="sng" dirty="0" smtClean="0">
                <a:solidFill>
                  <a:srgbClr val="FF6A00"/>
                </a:solidFill>
                <a:effectLst/>
                <a:latin typeface="pingfang SC"/>
                <a:hlinkClick r:id="rId2"/>
              </a:rPr>
              <a:t>地图容器</a:t>
            </a:r>
            <a:r>
              <a:rPr lang="zh-CN" altLang="en-US" u="sng" dirty="0" smtClean="0">
                <a:solidFill>
                  <a:srgbClr val="FF6A00"/>
                </a:solidFill>
                <a:latin typeface="pingfang SC"/>
              </a:rPr>
              <a:t>瓦片服务加载</a:t>
            </a:r>
            <a:endParaRPr lang="zh-CN" altLang="en-US" b="0" i="0" dirty="0" smtClean="0">
              <a:solidFill>
                <a:srgbClr val="333333"/>
              </a:solidFill>
              <a:effectLst/>
              <a:latin typeface="pingfang SC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9218" y="2114648"/>
            <a:ext cx="113408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瓦片坐标系格式：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DataV默认支持的地图瓦片格式是WGS84或者GCJ-02球面坐标，按照标准Web Mercator（SRID:3857）投影方式进行切片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9218" y="958632"/>
            <a:ext cx="1134086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瓦片格式：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http://</a:t>
            </a:r>
            <a:r>
              <a:rPr lang="en-US" altLang="zh-CN" sz="1200" dirty="0" smtClean="0">
                <a:latin typeface="Arial" panose="020B0604020202020204" pitchFamily="34" charset="0"/>
                <a:hlinkClick r:id="rId3"/>
              </a:rPr>
              <a:t>........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/{z}/{x}/{y}</a:t>
            </a:r>
            <a:endParaRPr kumimoji="0" lang="en-US" altLang="zh-CN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0" lang="en-US" altLang="zh-CN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谷歌地图，使用的是标准的TMS瓦片服务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zh-CN" altLang="zh-CN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高德地图，可通过地址访问服务，例如http://webrd03.is.autonavi.com/appmaptile?lang=zh_cn&amp;size=1&amp;scale=1&amp;style=8&amp;x={x}&amp;y={y}&amp;z={z}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zh-CN" altLang="zh-CN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0285" y="3037977"/>
            <a:ext cx="11259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DataV不提供相关的服务或者工具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，不提供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离线瓦片包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联系高德或者其他地图供应商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不支持离线服务与本地部署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85" y="3455330"/>
            <a:ext cx="8586946" cy="248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9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12" y="747045"/>
            <a:ext cx="6114445" cy="506968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920708" y="118699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 u="none" strike="noStrike" dirty="0" smtClean="0">
                <a:solidFill>
                  <a:srgbClr val="FF6A00"/>
                </a:solidFill>
                <a:effectLst/>
                <a:latin typeface="pingfang SC"/>
                <a:hlinkClick r:id="rId3"/>
              </a:rPr>
              <a:t>地理围栏</a:t>
            </a:r>
            <a:r>
              <a:rPr lang="zh-CN" altLang="en-US" b="0" i="0" u="none" strike="noStrike" dirty="0" smtClean="0">
                <a:solidFill>
                  <a:srgbClr val="FF6A00"/>
                </a:solidFill>
                <a:effectLst/>
                <a:latin typeface="pingfang SC"/>
              </a:rPr>
              <a:t>（</a:t>
            </a:r>
            <a:r>
              <a:rPr lang="zh-CN" altLang="en-US" dirty="0"/>
              <a:t>此组件没有交互事件</a:t>
            </a:r>
            <a:r>
              <a:rPr lang="zh-CN" altLang="en-US" b="0" i="0" u="none" strike="noStrike" dirty="0" smtClean="0">
                <a:solidFill>
                  <a:srgbClr val="FF6A00"/>
                </a:solidFill>
                <a:effectLst/>
                <a:latin typeface="pingfang SC"/>
              </a:rPr>
              <a:t>）</a:t>
            </a:r>
            <a:endParaRPr lang="zh-CN" altLang="en-US" b="0" i="0" dirty="0" smtClean="0">
              <a:solidFill>
                <a:srgbClr val="333333"/>
              </a:solidFill>
              <a:effectLst/>
              <a:latin typeface="pingfang SC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20708" y="170344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 u="none" strike="noStrike" dirty="0" smtClean="0">
                <a:solidFill>
                  <a:srgbClr val="FF6A00"/>
                </a:solidFill>
                <a:effectLst/>
                <a:latin typeface="pingfang SC"/>
                <a:hlinkClick r:id="rId4"/>
              </a:rPr>
              <a:t>文字标签</a:t>
            </a:r>
            <a:r>
              <a:rPr lang="zh-CN" altLang="en-US" b="0" i="0" u="none" strike="noStrike" dirty="0" smtClean="0">
                <a:solidFill>
                  <a:srgbClr val="FF6A00"/>
                </a:solidFill>
                <a:effectLst/>
                <a:latin typeface="pingfang SC"/>
              </a:rPr>
              <a:t>（</a:t>
            </a:r>
            <a:r>
              <a:rPr lang="zh-CN" altLang="en-US" dirty="0"/>
              <a:t>此组件没有交互事件</a:t>
            </a:r>
            <a:r>
              <a:rPr lang="zh-CN" altLang="en-US" b="0" i="0" u="none" strike="noStrike" dirty="0" smtClean="0">
                <a:solidFill>
                  <a:srgbClr val="FF6A00"/>
                </a:solidFill>
                <a:effectLst/>
                <a:latin typeface="pingfang SC"/>
              </a:rPr>
              <a:t>）</a:t>
            </a:r>
            <a:endParaRPr lang="zh-CN" altLang="en-US" b="0" i="0" dirty="0" smtClean="0">
              <a:solidFill>
                <a:srgbClr val="333333"/>
              </a:solidFill>
              <a:effectLst/>
              <a:latin typeface="pingfang SC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20708" y="227405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 u="none" strike="noStrike" dirty="0" smtClean="0">
                <a:solidFill>
                  <a:srgbClr val="FF6A00"/>
                </a:solidFill>
                <a:effectLst/>
                <a:latin typeface="pingfang SC"/>
                <a:hlinkClick r:id="rId5"/>
              </a:rPr>
              <a:t>粒子</a:t>
            </a:r>
            <a:r>
              <a:rPr lang="zh-CN" altLang="en-US" b="0" i="0" u="none" strike="noStrike" dirty="0" smtClean="0">
                <a:solidFill>
                  <a:srgbClr val="FF6A00"/>
                </a:solidFill>
                <a:effectLst/>
                <a:latin typeface="pingfang SC"/>
              </a:rPr>
              <a:t>（</a:t>
            </a:r>
            <a:r>
              <a:rPr lang="zh-CN" altLang="en-US" dirty="0"/>
              <a:t>点击事件</a:t>
            </a:r>
            <a:r>
              <a:rPr lang="zh-CN" altLang="en-US" b="0" i="0" u="none" strike="noStrike" dirty="0" smtClean="0">
                <a:solidFill>
                  <a:srgbClr val="FF6A00"/>
                </a:solidFill>
                <a:effectLst/>
                <a:latin typeface="pingfang SC"/>
              </a:rPr>
              <a:t>）</a:t>
            </a:r>
            <a:endParaRPr lang="zh-CN" altLang="en-US" b="0" i="0" dirty="0" smtClean="0">
              <a:solidFill>
                <a:srgbClr val="333333"/>
              </a:solidFill>
              <a:effectLst/>
              <a:latin typeface="pingfang SC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0708" y="284467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 u="none" strike="noStrike" dirty="0" smtClean="0">
                <a:solidFill>
                  <a:srgbClr val="FF6A00"/>
                </a:solidFill>
                <a:effectLst/>
                <a:latin typeface="pingfang SC"/>
                <a:hlinkClick r:id="rId6"/>
              </a:rPr>
              <a:t>动态轨迹线层</a:t>
            </a:r>
            <a:r>
              <a:rPr lang="zh-CN" altLang="en-US" b="0" i="0" u="none" strike="noStrike" dirty="0" smtClean="0">
                <a:solidFill>
                  <a:srgbClr val="FF6A00"/>
                </a:solidFill>
                <a:effectLst/>
                <a:latin typeface="pingfang SC"/>
              </a:rPr>
              <a:t>（</a:t>
            </a:r>
            <a:r>
              <a:rPr lang="zh-CN" altLang="en-US" dirty="0"/>
              <a:t>此组件没有交互事件</a:t>
            </a:r>
            <a:r>
              <a:rPr lang="zh-CN" altLang="en-US" b="0" i="0" u="none" strike="noStrike" dirty="0" smtClean="0">
                <a:solidFill>
                  <a:srgbClr val="FF6A00"/>
                </a:solidFill>
                <a:effectLst/>
                <a:latin typeface="pingfang SC"/>
              </a:rPr>
              <a:t>）</a:t>
            </a:r>
            <a:endParaRPr lang="zh-CN" altLang="en-US" b="0" i="0" dirty="0" smtClean="0">
              <a:solidFill>
                <a:srgbClr val="333333"/>
              </a:solidFill>
              <a:effectLst/>
              <a:latin typeface="pingfang SC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0708" y="34117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 u="none" strike="noStrike" dirty="0" smtClean="0">
                <a:solidFill>
                  <a:srgbClr val="FF6A00"/>
                </a:solidFill>
                <a:effectLst/>
                <a:latin typeface="pingfang SC"/>
                <a:hlinkClick r:id="rId7"/>
              </a:rPr>
              <a:t>热力层</a:t>
            </a:r>
            <a:r>
              <a:rPr lang="zh-CN" altLang="en-US" b="0" i="0" u="none" strike="noStrike" dirty="0" smtClean="0">
                <a:solidFill>
                  <a:srgbClr val="FF6A00"/>
                </a:solidFill>
                <a:effectLst/>
                <a:latin typeface="pingfang SC"/>
              </a:rPr>
              <a:t>（</a:t>
            </a:r>
            <a:r>
              <a:rPr lang="zh-CN" altLang="en-US" dirty="0"/>
              <a:t>此组件没有交互事件</a:t>
            </a:r>
            <a:r>
              <a:rPr lang="zh-CN" altLang="en-US" b="0" i="0" u="none" strike="noStrike" dirty="0" smtClean="0">
                <a:solidFill>
                  <a:srgbClr val="FF6A00"/>
                </a:solidFill>
                <a:effectLst/>
                <a:latin typeface="pingfang SC"/>
              </a:rPr>
              <a:t>）</a:t>
            </a:r>
            <a:endParaRPr lang="zh-CN" altLang="en-US" b="0" i="0" dirty="0" smtClean="0">
              <a:solidFill>
                <a:srgbClr val="333333"/>
              </a:solidFill>
              <a:effectLst/>
              <a:latin typeface="pingfang SC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0708" y="39787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 u="none" strike="noStrike" dirty="0" smtClean="0">
                <a:solidFill>
                  <a:srgbClr val="FF6A00"/>
                </a:solidFill>
                <a:effectLst/>
                <a:latin typeface="pingfang SC"/>
                <a:hlinkClick r:id="rId8"/>
              </a:rPr>
              <a:t>巡航标记</a:t>
            </a:r>
            <a:r>
              <a:rPr lang="zh-CN" altLang="en-US" b="0" i="0" u="none" strike="noStrike" dirty="0" smtClean="0">
                <a:solidFill>
                  <a:srgbClr val="FF6A00"/>
                </a:solidFill>
                <a:effectLst/>
                <a:latin typeface="pingfang SC"/>
              </a:rPr>
              <a:t>（</a:t>
            </a:r>
            <a:r>
              <a:rPr lang="zh-CN" altLang="en-US" dirty="0"/>
              <a:t>此组件没有交互事件</a:t>
            </a:r>
            <a:r>
              <a:rPr lang="zh-CN" altLang="en-US" b="0" i="0" u="none" strike="noStrike" dirty="0" smtClean="0">
                <a:solidFill>
                  <a:srgbClr val="FF6A00"/>
                </a:solidFill>
                <a:effectLst/>
                <a:latin typeface="pingfang SC"/>
              </a:rPr>
              <a:t>）</a:t>
            </a:r>
            <a:endParaRPr lang="zh-CN" altLang="en-US" b="0" i="0" dirty="0" smtClean="0">
              <a:solidFill>
                <a:srgbClr val="333333"/>
              </a:solidFill>
              <a:effectLst/>
              <a:latin typeface="pingfang SC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0708" y="454575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 u="none" strike="noStrike" dirty="0" smtClean="0">
                <a:solidFill>
                  <a:srgbClr val="FF6A00"/>
                </a:solidFill>
                <a:effectLst/>
                <a:latin typeface="pingfang SC"/>
                <a:hlinkClick r:id="rId9"/>
              </a:rPr>
              <a:t>图片说明</a:t>
            </a:r>
            <a:r>
              <a:rPr lang="zh-CN" altLang="en-US" b="0" i="0" u="none" strike="noStrike" dirty="0" smtClean="0">
                <a:solidFill>
                  <a:srgbClr val="FF6A00"/>
                </a:solidFill>
                <a:effectLst/>
                <a:latin typeface="pingfang SC"/>
              </a:rPr>
              <a:t>（</a:t>
            </a:r>
            <a:r>
              <a:rPr lang="zh-CN" altLang="en-US" dirty="0"/>
              <a:t>此组件没有交互事件</a:t>
            </a:r>
            <a:r>
              <a:rPr lang="zh-CN" altLang="en-US" b="0" i="0" u="none" strike="noStrike" dirty="0" smtClean="0">
                <a:solidFill>
                  <a:srgbClr val="FF6A00"/>
                </a:solidFill>
                <a:effectLst/>
                <a:latin typeface="pingfang SC"/>
              </a:rPr>
              <a:t>）</a:t>
            </a:r>
            <a:endParaRPr lang="zh-CN" altLang="en-US" b="0" i="0" dirty="0" smtClean="0">
              <a:solidFill>
                <a:srgbClr val="333333"/>
              </a:solidFill>
              <a:effectLst/>
              <a:latin typeface="pingfang SC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0708" y="51127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0" i="0" u="none" strike="noStrike" dirty="0" smtClean="0">
                <a:solidFill>
                  <a:srgbClr val="FF6A00"/>
                </a:solidFill>
                <a:effectLst/>
                <a:latin typeface="pingfang SC"/>
                <a:hlinkClick r:id="rId10"/>
              </a:rPr>
              <a:t>雷达扫描</a:t>
            </a:r>
            <a:r>
              <a:rPr lang="zh-CN" altLang="en-US" b="0" i="0" u="none" strike="noStrike" dirty="0" smtClean="0">
                <a:solidFill>
                  <a:srgbClr val="FF6A00"/>
                </a:solidFill>
                <a:effectLst/>
                <a:latin typeface="pingfang SC"/>
              </a:rPr>
              <a:t>（</a:t>
            </a:r>
            <a:r>
              <a:rPr lang="zh-CN" altLang="en-US" dirty="0"/>
              <a:t>此组件没有交互事件</a:t>
            </a:r>
            <a:r>
              <a:rPr lang="zh-CN" altLang="en-US" b="0" i="0" u="none" strike="noStrike" dirty="0" smtClean="0">
                <a:solidFill>
                  <a:srgbClr val="FF6A00"/>
                </a:solidFill>
                <a:effectLst/>
                <a:latin typeface="pingfang SC"/>
              </a:rPr>
              <a:t>）</a:t>
            </a:r>
            <a:endParaRPr lang="zh-CN" altLang="en-US" b="0" i="0" dirty="0">
              <a:solidFill>
                <a:srgbClr val="333333"/>
              </a:solidFill>
              <a:effectLst/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580064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图片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407" y="3469927"/>
            <a:ext cx="6577948" cy="308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4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408" y="270519"/>
            <a:ext cx="6577947" cy="310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946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443</Words>
  <Application>Microsoft Office PowerPoint</Application>
  <PresentationFormat>宽屏</PresentationFormat>
  <Paragraphs>24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pingfang SC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32</cp:revision>
  <dcterms:created xsi:type="dcterms:W3CDTF">2021-02-04T14:44:55Z</dcterms:created>
  <dcterms:modified xsi:type="dcterms:W3CDTF">2021-02-04T15:44:43Z</dcterms:modified>
</cp:coreProperties>
</file>